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Roboto Slab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24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5509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295400" y="1428750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Jose Ventura Munoz-Bernabe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4" y="2693350"/>
            <a:ext cx="3565296" cy="237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799" y="0"/>
            <a:ext cx="2362211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Me, Myself, and I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 dirty="0"/>
              <a:t>Born in Porterville, california.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 dirty="0"/>
              <a:t>The youngest of 4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 dirty="0"/>
              <a:t>Enjoy playing soccer and tennis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400" dirty="0"/>
              <a:t>Life motto: When life gives you lemons, be sure to pay for them.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r="-10778" b="-10132"/>
          <a:stretch/>
        </p:blipFill>
        <p:spPr>
          <a:xfrm>
            <a:off x="3939975" y="189250"/>
            <a:ext cx="2321850" cy="154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774" y="1947824"/>
            <a:ext cx="1723826" cy="11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970" y="128112"/>
            <a:ext cx="2321850" cy="31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School Experience 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Learned extensive welding techniques, basic woodworking, automotive knowledge.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Clubs: Guitar club, Gaming club, Anime club, and FFA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Pathway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Automotive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400" y="2229699"/>
            <a:ext cx="4545252" cy="28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3" y="2229700"/>
            <a:ext cx="4441116" cy="28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Post-High School Plans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00" y="1378125"/>
            <a:ext cx="6667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Leaving LHS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 dirty="0"/>
              <a:t>Helped me learn how to work hard and move ahead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 dirty="0"/>
              <a:t>Challenges: 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 dirty="0"/>
              <a:t>Getting interested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400" dirty="0"/>
              <a:t>Learning not to give up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424" y="2093449"/>
            <a:ext cx="4068674" cy="29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Questions or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/>
              <a:t>Coments?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Roboto</vt:lpstr>
      <vt:lpstr>Roboto Slab</vt:lpstr>
      <vt:lpstr>marina</vt:lpstr>
      <vt:lpstr>Jose Ventura Munoz-Bernabe</vt:lpstr>
      <vt:lpstr>Me, Myself, and I</vt:lpstr>
      <vt:lpstr>School Experience </vt:lpstr>
      <vt:lpstr>Pathway </vt:lpstr>
      <vt:lpstr>Post-High School Plans</vt:lpstr>
      <vt:lpstr>Leaving LHS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Ventura Munoz-Bernabe</dc:title>
  <cp:lastModifiedBy>Jmunoz</cp:lastModifiedBy>
  <cp:revision>2</cp:revision>
  <dcterms:modified xsi:type="dcterms:W3CDTF">2017-03-23T23:42:52Z</dcterms:modified>
</cp:coreProperties>
</file>